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9" r:id="rId4"/>
    <p:sldId id="266" r:id="rId5"/>
    <p:sldId id="260" r:id="rId6"/>
    <p:sldId id="261" r:id="rId7"/>
    <p:sldId id="264" r:id="rId8"/>
    <p:sldId id="262" r:id="rId9"/>
    <p:sldId id="267" r:id="rId10"/>
    <p:sldId id="263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058CF7-BB97-4F31-B8E6-F58D29822439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80C040D-64CE-4E8A-A057-C9FE47505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ossmoda.narod.ru/CONTENT/art/greek/img_greek/img_arche/red_keram_8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642918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Древняя Греция 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00" name="Picture 4" descr="http://art.ioso.ru/seminar/2009/projects13/vazopis/pic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64373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2857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im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785926"/>
            <a:ext cx="28575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iskusstvo-spb.ru/uploads/posts/2009-06/1244977451_2312343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143404" cy="3933825"/>
          </a:xfrm>
          <a:prstGeom prst="rect">
            <a:avLst/>
          </a:prstGeom>
          <a:noFill/>
        </p:spPr>
      </p:pic>
      <p:pic>
        <p:nvPicPr>
          <p:cNvPr id="23556" name="Picture 4" descr="Картинка 21 из 2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428868"/>
            <a:ext cx="4648197" cy="4252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411038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2857500" cy="393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1" y="1285860"/>
            <a:ext cx="5715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dirty="0" smtClean="0"/>
              <a:t>ЗАДАНИЕ.</a:t>
            </a:r>
          </a:p>
          <a:p>
            <a:pPr algn="ctr"/>
            <a:r>
              <a:rPr lang="ru-RU" sz="5400" dirty="0" smtClean="0"/>
              <a:t>Изобразить сюжет в чернофигурном стиле на сосуде любой формы.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Искусство Д. Греции, как и во всех древних странах связанно с верованием и мифологией.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Древние греки одушевляли природу, фантастические существа населяли каждое озеро, лес, ущелье.  По небу мчится солнце  -  Гелиос в огненной колеснице, озаряет землю Луна – Селена. На море бог Посейдон разбивает трезубцем волны.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Излюбленной темой в искусстве Древней Греции был человек. Атлет, герой победитель. В одежде ценились ткань и её отделка. Греки одевались в хитон – просторную одежду, собранную поясом и образующую драпировку. Чем знатнее и старше человек, тем длиннее его хитон. Поверх надевали плащ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гематий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или хламиду.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В Греции процветала вазопись, которая свидетельствует о любви греков к цвету и краскам. Формы сосудов также различны, как их функции. (амфоры для хранения оливок, флаконы для благовоний, тарелки и пр.)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     Вазы покрывали разноцветными орнаментами, напоминающие восточные ковры. В 6 веке в Афинах появился новый стиль росписи греческих сосудов. По поверхности красной обожженной глины рисовали черным лаком. Этот стиль называли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чернофигурным.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 вазах изображались охота ,битвы ,танцы и пр.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середине века чернофигурный стиль исчерпал себя, вазопись нуждалась в новом художественном решении, которое пришло вместе с краснофигурным стилем.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Отношения между фигурами и фоном поменялись: светлые фигуры стали рисовать на темном фоне. Появилась возможность создавать глубину пространства.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 На вазах мы можем увидеть повседневные занятия и развлечения древних греков, спортивные состязания, мифология  и пр.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ic.academic.ru/pictures/bse/gif/027872779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607223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estival.1september.ru/articles/411038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4429156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400052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g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3116"/>
            <a:ext cx="3714776" cy="430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mg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350046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57290" y="357166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Геометрический стиль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img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3810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42976" y="285728"/>
            <a:ext cx="7072362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Чернофигурный стиль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http://www.hermitagemuseum.org/imgs_Ru/04/2008/hm4_1_196_4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3357586" cy="4624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g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57256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artprojekt.ru/Europe/Greece/Pic/018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857652" cy="3929090"/>
          </a:xfrm>
          <a:prstGeom prst="rect">
            <a:avLst/>
          </a:prstGeom>
          <a:noFill/>
        </p:spPr>
      </p:pic>
      <p:pic>
        <p:nvPicPr>
          <p:cNvPr id="22532" name="Picture 4" descr="http://otvetin.ru/uploads/posts/2010-01/1263979978_300p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214554"/>
            <a:ext cx="3500462" cy="36290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501122" cy="9233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Краснофигурный стиль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358</TotalTime>
  <Words>285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Греция </dc:title>
  <dc:creator>WIN7XP</dc:creator>
  <cp:lastModifiedBy>калашникофф</cp:lastModifiedBy>
  <cp:revision>16</cp:revision>
  <dcterms:created xsi:type="dcterms:W3CDTF">2010-02-26T14:27:57Z</dcterms:created>
  <dcterms:modified xsi:type="dcterms:W3CDTF">2012-03-29T15:17:22Z</dcterms:modified>
</cp:coreProperties>
</file>