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59" r:id="rId4"/>
    <p:sldId id="266" r:id="rId5"/>
    <p:sldId id="260" r:id="rId6"/>
    <p:sldId id="261" r:id="rId7"/>
    <p:sldId id="264" r:id="rId8"/>
    <p:sldId id="262" r:id="rId9"/>
    <p:sldId id="267" r:id="rId10"/>
    <p:sldId id="263" r:id="rId11"/>
    <p:sldId id="268" r:id="rId12"/>
    <p:sldId id="265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58CF7-BB97-4F31-B8E6-F58D29822439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0C040D-64CE-4E8A-A057-C9FE475052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58CF7-BB97-4F31-B8E6-F58D29822439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0C040D-64CE-4E8A-A057-C9FE475052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58CF7-BB97-4F31-B8E6-F58D29822439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0C040D-64CE-4E8A-A057-C9FE475052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58CF7-BB97-4F31-B8E6-F58D29822439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0C040D-64CE-4E8A-A057-C9FE475052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58CF7-BB97-4F31-B8E6-F58D29822439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0C040D-64CE-4E8A-A057-C9FE475052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58CF7-BB97-4F31-B8E6-F58D29822439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0C040D-64CE-4E8A-A057-C9FE475052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58CF7-BB97-4F31-B8E6-F58D29822439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0C040D-64CE-4E8A-A057-C9FE475052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58CF7-BB97-4F31-B8E6-F58D29822439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0C040D-64CE-4E8A-A057-C9FE475052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58CF7-BB97-4F31-B8E6-F58D29822439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0C040D-64CE-4E8A-A057-C9FE475052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58CF7-BB97-4F31-B8E6-F58D29822439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0C040D-64CE-4E8A-A057-C9FE475052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F058CF7-BB97-4F31-B8E6-F58D29822439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80C040D-64CE-4E8A-A057-C9FE475052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F058CF7-BB97-4F31-B8E6-F58D29822439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80C040D-64CE-4E8A-A057-C9FE475052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rossmoda.narod.ru/CONTENT/art/greek/img_greek/img_arche/red_keram_8.jpg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285852" y="642918"/>
            <a:ext cx="70009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Древняя Греция </a:t>
            </a:r>
            <a:endParaRPr lang="ru-RU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100" name="Picture 4" descr="http://art.ioso.ru/seminar/2009/projects13/vazopis/pic/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000240"/>
            <a:ext cx="6643734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img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857232"/>
            <a:ext cx="2857500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 descr="img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785926"/>
            <a:ext cx="28575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iskusstvo-spb.ru/uploads/posts/2009-06/1244977451_2312343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4143404" cy="3933825"/>
          </a:xfrm>
          <a:prstGeom prst="rect">
            <a:avLst/>
          </a:prstGeom>
          <a:noFill/>
        </p:spPr>
      </p:pic>
      <p:pic>
        <p:nvPicPr>
          <p:cNvPr id="23556" name="Picture 4" descr="Картинка 21 из 24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2428868"/>
            <a:ext cx="4648197" cy="42529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estival.1september.ru/articles/411038/img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214422"/>
            <a:ext cx="2857500" cy="3933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1" y="1285860"/>
            <a:ext cx="57150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5400" dirty="0" smtClean="0"/>
              <a:t>ЗАДАНИЕ.</a:t>
            </a:r>
          </a:p>
          <a:p>
            <a:pPr algn="ctr"/>
            <a:r>
              <a:rPr lang="ru-RU" sz="5400" dirty="0" smtClean="0"/>
              <a:t>Изобразить сюжет в чернофигурном стиле на сосуде любой формы.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500042"/>
            <a:ext cx="7772400" cy="5855518"/>
          </a:xfrm>
        </p:spPr>
        <p:txBody>
          <a:bodyPr>
            <a:normAutofit fontScale="47500" lnSpcReduction="20000"/>
          </a:bodyPr>
          <a:lstStyle/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Искусство Д. Греции, как и во всех древних странах связанно с верованием и мифологией.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Древние греки одушевляли природу, фантастические существа населяли каждое озеро, лес, ущелье.  По небу мчится солнце  -  Гелиос в огненной колеснице, озаряет землю Луна – Селена. На море бог Посейдон разбивает трезубцем волны.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Излюбленной темой в искусстве Древней Греции был человек. Атлет, герой победитель. В одежде ценились ткань и её отделка. Греки одевались в хитон – просторную одежду, собранную поясом и образующую драпировку. Чем знатнее и старше человек, тем длиннее его хитон. Поверх надевали плащ –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гематий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или хламиду. 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     В Греции процветала вазопись, которая свидетельствует о любви греков к цвету и краскам. Формы сосудов также различны, как их функции. (амфоры для хранения оливок, флаконы для благовоний, тарелки и пр.)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          Вазы покрывали разноцветными орнаментами, напоминающие восточные ковры. В 6 веке в Афинах появился новый стиль росписи греческих сосудов. По поверхности красной обожженной глины рисовали черным лаком. Этот стиль называли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чернофигурным.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На вазах изображались охота ,битвы ,танцы и пр. 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В середине века чернофигурный стиль исчерпал себя, вазопись нуждалась в новом художественном решении, которое пришло вместе с краснофигурным стилем. 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Отношения между фигурами и фоном поменялись: светлые фигуры стали рисовать на темном фоне. Появилась возможность создавать глубину пространства. 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      На вазах мы можем увидеть повседневные занятия и развлечения древних греков, спортивные состязания, мифология  и пр.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dic.academic.ru/pictures/bse/gif/027872779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85728"/>
            <a:ext cx="6072230" cy="6357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festival.1september.ru/articles/411038/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14290"/>
            <a:ext cx="4429156" cy="6215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img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57166"/>
            <a:ext cx="4000528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g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143116"/>
            <a:ext cx="3714776" cy="430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 descr="img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571612"/>
            <a:ext cx="350046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357290" y="357166"/>
            <a:ext cx="70723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54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Геометрический стиль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 descr="img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357430"/>
            <a:ext cx="381000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142976" y="285728"/>
            <a:ext cx="7072362" cy="92333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Чернофигурный стиль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098" name="Picture 2" descr="http://www.hermitagemuseum.org/imgs_Ru/04/2008/hm4_1_196_4_bi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500174"/>
            <a:ext cx="3357586" cy="46243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img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8604"/>
            <a:ext cx="8572560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artprojekt.ru/Europe/Greece/Pic/018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3857652" cy="3929090"/>
          </a:xfrm>
          <a:prstGeom prst="rect">
            <a:avLst/>
          </a:prstGeom>
          <a:noFill/>
        </p:spPr>
      </p:pic>
      <p:pic>
        <p:nvPicPr>
          <p:cNvPr id="22532" name="Picture 4" descr="http://otvetin.ru/uploads/posts/2010-01/1263979978_300p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214554"/>
            <a:ext cx="3500462" cy="362903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214290"/>
            <a:ext cx="8501122" cy="92333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Краснофигурный стиль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358</TotalTime>
  <Words>285</Words>
  <Application>Microsoft Office PowerPoint</Application>
  <PresentationFormat>Экран (4:3)</PresentationFormat>
  <Paragraphs>15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Метро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WIN7XP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Древняя Греция </dc:title>
  <dc:creator>WIN7XP</dc:creator>
  <cp:lastModifiedBy>калашникофф</cp:lastModifiedBy>
  <cp:revision>16</cp:revision>
  <dcterms:created xsi:type="dcterms:W3CDTF">2010-02-26T14:27:57Z</dcterms:created>
  <dcterms:modified xsi:type="dcterms:W3CDTF">2012-03-29T15:17:22Z</dcterms:modified>
</cp:coreProperties>
</file>