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9" r:id="rId3"/>
    <p:sldId id="258" r:id="rId4"/>
    <p:sldId id="260" r:id="rId5"/>
    <p:sldId id="262" r:id="rId6"/>
    <p:sldId id="263" r:id="rId7"/>
    <p:sldId id="265" r:id="rId8"/>
    <p:sldId id="267" r:id="rId9"/>
    <p:sldId id="278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C4F6-C532-499F-A193-27B6AE15DD4A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F9EE9-8B0F-49B0-A897-D6063CC326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9EE9-8B0F-49B0-A897-D6063CC326A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B32-0CDD-4941-B369-F46C72B39EA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EF0CCB-F377-4EA3-97AA-4E7884609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B32-0CDD-4941-B369-F46C72B39EA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0CCB-F377-4EA3-97AA-4E7884609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B32-0CDD-4941-B369-F46C72B39EA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0CCB-F377-4EA3-97AA-4E7884609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B32-0CDD-4941-B369-F46C72B39EA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EF0CCB-F377-4EA3-97AA-4E7884609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B32-0CDD-4941-B369-F46C72B39EA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0CCB-F377-4EA3-97AA-4E78846092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B32-0CDD-4941-B369-F46C72B39EA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0CCB-F377-4EA3-97AA-4E7884609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B32-0CDD-4941-B369-F46C72B39EA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EF0CCB-F377-4EA3-97AA-4E78846092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B32-0CDD-4941-B369-F46C72B39EA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0CCB-F377-4EA3-97AA-4E7884609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B32-0CDD-4941-B369-F46C72B39EA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0CCB-F377-4EA3-97AA-4E7884609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B32-0CDD-4941-B369-F46C72B39EA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0CCB-F377-4EA3-97AA-4E7884609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B32-0CDD-4941-B369-F46C72B39EA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0CCB-F377-4EA3-97AA-4E78846092D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DC3B32-0CDD-4941-B369-F46C72B39EA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EF0CCB-F377-4EA3-97AA-4E78846092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979613" y="2492375"/>
            <a:ext cx="62642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227533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«Роза из «холодного» фарфора»</a:t>
            </a:r>
            <a:endParaRPr lang="ru-RU" sz="8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25488"/>
          </a:xfrm>
        </p:spPr>
        <p:txBody>
          <a:bodyPr/>
          <a:lstStyle/>
          <a:p>
            <a:r>
              <a:rPr lang="ru-RU" altLang="ko-KR" sz="2800" b="1">
                <a:solidFill>
                  <a:srgbClr val="666699"/>
                </a:solidFill>
                <a:latin typeface="Times New Roman" pitchFamily="18" charset="0"/>
              </a:rPr>
              <a:t>Полезные советы:</a:t>
            </a:r>
            <a:endParaRPr lang="ru-RU" sz="2800" b="1">
              <a:solidFill>
                <a:srgbClr val="666699"/>
              </a:solidFill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2000" b="1">
                <a:solidFill>
                  <a:srgbClr val="006600"/>
                </a:solidFill>
                <a:latin typeface="Times New Roman" pitchFamily="18" charset="0"/>
              </a:rPr>
              <a:t>Смажьте руки кремом перед работой с холодным фарфором, чтобы масса сильно не липла к рукам.</a:t>
            </a:r>
          </a:p>
          <a:p>
            <a:pPr>
              <a:lnSpc>
                <a:spcPct val="80000"/>
              </a:lnSpc>
            </a:pPr>
            <a:r>
              <a:rPr lang="ru-RU" altLang="ko-KR" sz="2000" b="1">
                <a:solidFill>
                  <a:srgbClr val="006600"/>
                </a:solidFill>
                <a:latin typeface="Times New Roman" pitchFamily="18" charset="0"/>
              </a:rPr>
              <a:t>Холодный фарфор идеально подходит для лепки цветов (в отличии от пластики и соленого теста )</a:t>
            </a:r>
          </a:p>
          <a:p>
            <a:pPr>
              <a:lnSpc>
                <a:spcPct val="80000"/>
              </a:lnSpc>
            </a:pPr>
            <a:r>
              <a:rPr lang="ru-RU" altLang="ko-KR" sz="2000" b="1">
                <a:solidFill>
                  <a:srgbClr val="006600"/>
                </a:solidFill>
                <a:latin typeface="Times New Roman" pitchFamily="18" charset="0"/>
              </a:rPr>
              <a:t>Для более реалистичного цвета цветов кисточкой нанесите сухую пищевую краску, затем подержите над паром от чайника. Фарфор впитает в себя краситель. Наносить его необходимо после того, как цветок уже застыл. </a:t>
            </a:r>
          </a:p>
          <a:p>
            <a:pPr>
              <a:lnSpc>
                <a:spcPct val="80000"/>
              </a:lnSpc>
            </a:pPr>
            <a:r>
              <a:rPr lang="ru-RU" altLang="ko-KR" sz="2000" b="1">
                <a:solidFill>
                  <a:srgbClr val="006600"/>
                </a:solidFill>
                <a:latin typeface="Times New Roman" pitchFamily="18" charset="0"/>
              </a:rPr>
              <a:t>Также окрашивать цветы можно и жидкими пищевыми красителями, но недостаток такого способа в том, что цветок получается слишком яркий и нереалистичный. </a:t>
            </a:r>
          </a:p>
          <a:p>
            <a:pPr>
              <a:lnSpc>
                <a:spcPct val="80000"/>
              </a:lnSpc>
            </a:pPr>
            <a:r>
              <a:rPr lang="ru-RU" altLang="ko-KR" sz="2000" b="1">
                <a:solidFill>
                  <a:srgbClr val="006600"/>
                </a:solidFill>
                <a:latin typeface="Times New Roman" pitchFamily="18" charset="0"/>
              </a:rPr>
              <a:t>Акриловые краски можно использовать для более глубокого цвета 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006600"/>
                </a:solidFill>
                <a:latin typeface="Times New Roman" pitchFamily="18" charset="0"/>
              </a:rPr>
              <a:t>Если после работы у вас осталась какая-то часть массы для лепки, её не нужно выбрасывать. Положите «холодный фарфор» в пластиковый контейнер и плотно закройте крышкой. Он прекрасно сохранится в холодильнике до следующего раза, когда вы вновь захотите заняться лепкой.</a:t>
            </a:r>
          </a:p>
          <a:p>
            <a:pPr>
              <a:lnSpc>
                <a:spcPct val="80000"/>
              </a:lnSpc>
            </a:pPr>
            <a:endParaRPr lang="ru-RU" sz="2000" b="1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836613"/>
            <a:ext cx="8229600" cy="24479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	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Холодный фарфор - это пластичная масса, идеальная для любых типов работ, масса похожа на пластилин, но намного лучше, так как высыхает и становится твёрдой. </a:t>
            </a:r>
            <a:endParaRPr lang="ru-RU" altLang="ko-KR" sz="24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ko-KR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	Из холодного фарфора можно лепить всё что угодно, это могут быть цветы, всевозможные статуэтки и т.п. 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6" name="Picture 4" descr="4b21ee067d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357563"/>
            <a:ext cx="2139950" cy="2165350"/>
          </a:xfrm>
          <a:prstGeom prst="rect">
            <a:avLst/>
          </a:prstGeom>
          <a:noFill/>
        </p:spPr>
      </p:pic>
      <p:pic>
        <p:nvPicPr>
          <p:cNvPr id="13317" name="Picture 5" descr="Безымянный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924175"/>
            <a:ext cx="1768475" cy="2825750"/>
          </a:xfrm>
          <a:prstGeom prst="rect">
            <a:avLst/>
          </a:prstGeom>
          <a:noFill/>
        </p:spPr>
      </p:pic>
      <p:pic>
        <p:nvPicPr>
          <p:cNvPr id="13318" name="Picture 6" descr="Безымянный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997200"/>
            <a:ext cx="1825625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ru-RU" b="1">
                <a:solidFill>
                  <a:srgbClr val="6666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ko-KR" sz="2000" b="1" dirty="0">
                <a:solidFill>
                  <a:srgbClr val="006600"/>
                </a:solidFill>
                <a:latin typeface="Times New Roman" pitchFamily="18" charset="0"/>
              </a:rPr>
              <a:t>		</a:t>
            </a:r>
            <a:r>
              <a:rPr lang="ru-RU" altLang="ko-KR" b="1" dirty="0">
                <a:solidFill>
                  <a:srgbClr val="006600"/>
                </a:solidFill>
                <a:latin typeface="Times New Roman" pitchFamily="18" charset="0"/>
              </a:rPr>
              <a:t>Холодный фарфор </a:t>
            </a:r>
            <a:r>
              <a:rPr lang="ru-RU" altLang="ko-KR" b="1" dirty="0" smtClean="0">
                <a:solidFill>
                  <a:srgbClr val="006600"/>
                </a:solidFill>
                <a:latin typeface="Times New Roman" pitchFamily="18" charset="0"/>
              </a:rPr>
              <a:t>родом </a:t>
            </a:r>
            <a:r>
              <a:rPr lang="ru-RU" altLang="ko-KR" b="1" dirty="0">
                <a:solidFill>
                  <a:srgbClr val="006600"/>
                </a:solidFill>
                <a:latin typeface="Times New Roman" pitchFamily="18" charset="0"/>
              </a:rPr>
              <a:t>из Аргентины, не токсичный, легкий в работе и дешевый материал, который застывает на воздухе.</a:t>
            </a:r>
            <a:br>
              <a:rPr lang="ru-RU" altLang="ko-KR" b="1" dirty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altLang="ko-KR" b="1" dirty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altLang="ko-KR" b="1" dirty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altLang="ko-KR" b="1" dirty="0">
                <a:solidFill>
                  <a:srgbClr val="006600"/>
                </a:solidFill>
                <a:latin typeface="Times New Roman" pitchFamily="18" charset="0"/>
              </a:rPr>
              <a:t>Основные компоненты холодного фарфора:</a:t>
            </a:r>
            <a:br>
              <a:rPr lang="ru-RU" altLang="ko-KR" b="1" dirty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altLang="ko-KR" b="1" dirty="0">
                <a:solidFill>
                  <a:srgbClr val="006600"/>
                </a:solidFill>
                <a:latin typeface="Times New Roman" pitchFamily="18" charset="0"/>
              </a:rPr>
              <a:t>- </a:t>
            </a:r>
            <a:r>
              <a:rPr lang="ru-RU" altLang="ko-KR" b="1" dirty="0" smtClean="0">
                <a:solidFill>
                  <a:srgbClr val="006600"/>
                </a:solidFill>
                <a:latin typeface="Times New Roman" pitchFamily="18" charset="0"/>
              </a:rPr>
              <a:t> ¼ стакана крахмала</a:t>
            </a:r>
            <a:r>
              <a:rPr lang="ru-RU" altLang="ko-KR" b="1" dirty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altLang="ko-KR" b="1" dirty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altLang="ko-KR" b="1" dirty="0">
                <a:solidFill>
                  <a:srgbClr val="006600"/>
                </a:solidFill>
                <a:latin typeface="Times New Roman" pitchFamily="18" charset="0"/>
              </a:rPr>
              <a:t>- </a:t>
            </a:r>
            <a:r>
              <a:rPr lang="ru-RU" altLang="ko-KR" b="1" dirty="0" smtClean="0">
                <a:solidFill>
                  <a:srgbClr val="006600"/>
                </a:solidFill>
                <a:latin typeface="Times New Roman" pitchFamily="18" charset="0"/>
              </a:rPr>
              <a:t>¼ стакана </a:t>
            </a:r>
            <a:r>
              <a:rPr lang="ru-RU" altLang="ko-KR" b="1" dirty="0" smtClean="0">
                <a:solidFill>
                  <a:srgbClr val="006600"/>
                </a:solidFill>
                <a:latin typeface="Times New Roman" pitchFamily="18" charset="0"/>
              </a:rPr>
              <a:t>соды</a:t>
            </a:r>
            <a:r>
              <a:rPr lang="ru-RU" altLang="ko-KR" b="1" dirty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altLang="ko-KR" b="1" dirty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altLang="ko-KR" b="1" dirty="0">
                <a:solidFill>
                  <a:srgbClr val="006600"/>
                </a:solidFill>
                <a:latin typeface="Times New Roman" pitchFamily="18" charset="0"/>
              </a:rPr>
              <a:t>- </a:t>
            </a:r>
            <a:r>
              <a:rPr lang="ru-RU" altLang="ko-KR" b="1" dirty="0" smtClean="0">
                <a:solidFill>
                  <a:srgbClr val="006600"/>
                </a:solidFill>
                <a:latin typeface="Times New Roman" pitchFamily="18" charset="0"/>
              </a:rPr>
              <a:t>¼ стакана соды </a:t>
            </a:r>
            <a:r>
              <a:rPr lang="ru-RU" altLang="ko-KR" sz="2400" b="1" dirty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altLang="ko-KR" sz="2400" b="1" dirty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altLang="ko-KR" sz="2400" b="1" dirty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altLang="ko-KR" sz="2400" b="1" dirty="0">
                <a:solidFill>
                  <a:srgbClr val="006600"/>
                </a:solidFill>
                <a:latin typeface="Times New Roman" pitchFamily="18" charset="0"/>
              </a:rPr>
            </a:br>
            <a:endParaRPr lang="ru-RU" altLang="ko-KR" sz="2400" b="1" dirty="0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ko-KR" sz="2400" b="1" dirty="0">
                <a:solidFill>
                  <a:srgbClr val="006600"/>
                </a:solidFill>
                <a:latin typeface="Times New Roman" pitchFamily="18" charset="0"/>
              </a:rPr>
              <a:t>		</a:t>
            </a:r>
            <a:br>
              <a:rPr lang="ru-RU" altLang="ko-KR" sz="2400" b="1" dirty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altLang="ko-KR" sz="2000" b="1" dirty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altLang="ko-KR" sz="2000" b="1" dirty="0">
                <a:solidFill>
                  <a:srgbClr val="006600"/>
                </a:solidFill>
                <a:latin typeface="Times New Roman" pitchFamily="18" charset="0"/>
              </a:rPr>
            </a:br>
            <a:endParaRPr lang="ru-RU" sz="20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8" name="Рисунок 7" descr="S7302665.JPG"/>
          <p:cNvPicPr>
            <a:picLocks noChangeAspect="1"/>
          </p:cNvPicPr>
          <p:nvPr/>
        </p:nvPicPr>
        <p:blipFill>
          <a:blip r:embed="rId2"/>
          <a:srcRect l="7177" t="7177"/>
          <a:stretch>
            <a:fillRect/>
          </a:stretch>
        </p:blipFill>
        <p:spPr>
          <a:xfrm>
            <a:off x="5143504" y="3857628"/>
            <a:ext cx="3695696" cy="277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647700"/>
          </a:xfrm>
        </p:spPr>
        <p:txBody>
          <a:bodyPr/>
          <a:lstStyle/>
          <a:p>
            <a:r>
              <a:rPr lang="ru-RU" sz="3200" b="1">
                <a:solidFill>
                  <a:srgbClr val="666699"/>
                </a:solidFill>
                <a:latin typeface="Times New Roman" pitchFamily="18" charset="0"/>
              </a:rPr>
              <a:t>Рецепт холодного фарфора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8207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ko-KR" sz="900" b="1" dirty="0">
                <a:solidFill>
                  <a:srgbClr val="006600"/>
                </a:solidFill>
                <a:latin typeface="Times New Roman" pitchFamily="18" charset="0"/>
              </a:rPr>
              <a:t>		</a:t>
            </a:r>
            <a:r>
              <a:rPr lang="ru-RU" altLang="ko-KR" sz="2400" b="1" dirty="0">
                <a:solidFill>
                  <a:srgbClr val="006600"/>
                </a:solidFill>
                <a:latin typeface="Times New Roman" pitchFamily="18" charset="0"/>
              </a:rPr>
              <a:t>Холодный фарфор </a:t>
            </a:r>
            <a:r>
              <a:rPr lang="ru-RU" altLang="ko-KR" sz="2400" b="1" dirty="0" smtClean="0">
                <a:solidFill>
                  <a:srgbClr val="006600"/>
                </a:solidFill>
                <a:latin typeface="Times New Roman" pitchFamily="18" charset="0"/>
              </a:rPr>
              <a:t>можно </a:t>
            </a:r>
            <a:r>
              <a:rPr lang="ru-RU" altLang="ko-KR" sz="2400" b="1" dirty="0">
                <a:solidFill>
                  <a:srgbClr val="006600"/>
                </a:solidFill>
                <a:latin typeface="Times New Roman" pitchFamily="18" charset="0"/>
              </a:rPr>
              <a:t>сделать в домашних условиях двумя способами:</a:t>
            </a:r>
            <a:r>
              <a:rPr lang="ru-RU" altLang="ko-KR" sz="800" dirty="0"/>
              <a:t/>
            </a:r>
            <a:br>
              <a:rPr lang="ru-RU" altLang="ko-KR" sz="800" dirty="0"/>
            </a:br>
            <a:endParaRPr lang="ru-RU" sz="800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0" y="2349500"/>
            <a:ext cx="3598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ko-KR" sz="2000">
                <a:solidFill>
                  <a:srgbClr val="006600"/>
                </a:solidFill>
                <a:effectLst/>
                <a:latin typeface="Times New Roman" pitchFamily="18" charset="0"/>
              </a:rPr>
              <a:t>второй способ - приготовление массы на огне</a:t>
            </a:r>
            <a:endParaRPr lang="ru-RU">
              <a:solidFill>
                <a:srgbClr val="006600"/>
              </a:solidFill>
              <a:effectLst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9388" y="2349500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ko-KR" sz="2000">
                <a:solidFill>
                  <a:srgbClr val="006600"/>
                </a:solidFill>
                <a:effectLst/>
                <a:latin typeface="Times New Roman" pitchFamily="18" charset="0"/>
              </a:rPr>
              <a:t>первый способ –</a:t>
            </a:r>
          </a:p>
          <a:p>
            <a:pPr algn="ctr"/>
            <a:r>
              <a:rPr lang="ru-RU" altLang="ko-KR" sz="2000">
                <a:solidFill>
                  <a:srgbClr val="006600"/>
                </a:solidFill>
                <a:effectLst/>
                <a:latin typeface="Times New Roman" pitchFamily="18" charset="0"/>
              </a:rPr>
              <a:t>в микроволновке</a:t>
            </a:r>
            <a:endParaRPr lang="ru-RU" sz="2000">
              <a:solidFill>
                <a:srgbClr val="0066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50" name="Picture 6" descr="P10309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57563"/>
            <a:ext cx="2951162" cy="2212975"/>
          </a:xfrm>
          <a:prstGeom prst="rect">
            <a:avLst/>
          </a:prstGeom>
          <a:noFill/>
        </p:spPr>
      </p:pic>
      <p:pic>
        <p:nvPicPr>
          <p:cNvPr id="8" name="Рисунок 7" descr="S73026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286124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  <p:bldP spid="6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576262"/>
          </a:xfrm>
        </p:spPr>
        <p:txBody>
          <a:bodyPr/>
          <a:lstStyle/>
          <a:p>
            <a:r>
              <a:rPr lang="ru-RU" sz="2800" b="1">
                <a:solidFill>
                  <a:srgbClr val="666699"/>
                </a:solidFill>
                <a:latin typeface="Times New Roman" pitchFamily="18" charset="0"/>
              </a:rPr>
              <a:t>Приготовление массы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8207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ko-KR" sz="2400" b="1" dirty="0">
                <a:solidFill>
                  <a:srgbClr val="006600"/>
                </a:solidFill>
                <a:latin typeface="Times New Roman" pitchFamily="18" charset="0"/>
              </a:rPr>
              <a:t>		Смешать все </a:t>
            </a:r>
            <a:r>
              <a:rPr lang="ru-RU" altLang="ko-KR" sz="2400" b="1" dirty="0" smtClean="0">
                <a:solidFill>
                  <a:srgbClr val="006600"/>
                </a:solidFill>
                <a:latin typeface="Times New Roman" pitchFamily="18" charset="0"/>
              </a:rPr>
              <a:t>ингредиенты. Все </a:t>
            </a:r>
            <a:r>
              <a:rPr lang="ru-RU" altLang="ko-KR" sz="2400" b="1" dirty="0">
                <a:solidFill>
                  <a:srgbClr val="006600"/>
                </a:solidFill>
                <a:latin typeface="Times New Roman" pitchFamily="18" charset="0"/>
              </a:rPr>
              <a:t>хорошо вымесить в однородную массу</a:t>
            </a:r>
            <a:r>
              <a:rPr lang="ru-RU" altLang="ko-KR" sz="2400" b="1" dirty="0" smtClean="0">
                <a:solidFill>
                  <a:srgbClr val="006600"/>
                </a:solidFill>
                <a:latin typeface="Times New Roman" pitchFamily="18" charset="0"/>
              </a:rPr>
              <a:t>. Поставить на медленный огонь. Нагревать до тех пор, пока не образуется комочек.</a:t>
            </a:r>
            <a:endParaRPr lang="ru-RU" sz="2400" dirty="0"/>
          </a:p>
        </p:txBody>
      </p:sp>
      <p:pic>
        <p:nvPicPr>
          <p:cNvPr id="8" name="Рисунок 7" descr="S7302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643182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73026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71744"/>
            <a:ext cx="4267200" cy="3200400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8820150" cy="22606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ko-KR" dirty="0"/>
              <a:t>	</a:t>
            </a:r>
            <a:r>
              <a:rPr lang="ru-RU" altLang="ko-KR" dirty="0" smtClean="0"/>
              <a:t>на смазанную кремом стеклянную поверхность выложить получившийся комочек, раскатать как тесто. Руки смазать кремом.</a:t>
            </a:r>
            <a:endParaRPr lang="ru-RU" sz="19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0" name="Рисунок 9" descr="S73026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071810"/>
            <a:ext cx="3505195" cy="262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29813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ko-KR" dirty="0"/>
              <a:t>		</a:t>
            </a:r>
            <a:r>
              <a:rPr lang="ru-RU" altLang="ko-KR" sz="2100" b="1" dirty="0" smtClean="0">
                <a:solidFill>
                  <a:srgbClr val="006600"/>
                </a:solidFill>
                <a:latin typeface="Times New Roman" pitchFamily="18" charset="0"/>
              </a:rPr>
              <a:t>если хотите получить цветную массу, добавьте краску. Массу свернуть в пакет.</a:t>
            </a:r>
            <a:endParaRPr lang="ru-RU" sz="2100" dirty="0"/>
          </a:p>
        </p:txBody>
      </p:sp>
      <p:pic>
        <p:nvPicPr>
          <p:cNvPr id="7" name="Picture 5" descr="P10309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706" y="2143116"/>
            <a:ext cx="4002979" cy="3000396"/>
          </a:xfrm>
          <a:prstGeom prst="rect">
            <a:avLst/>
          </a:prstGeom>
          <a:noFill/>
        </p:spPr>
      </p:pic>
      <p:pic>
        <p:nvPicPr>
          <p:cNvPr id="8" name="Рисунок 7" descr="S73026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214554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DSCN0213 Розы из холодного фарфора, мастер класс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2167300" cy="18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500034" y="571480"/>
            <a:ext cx="200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Берем небольшой кусочек, катаем шарик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 descr="DSCN0216 Розы из холодного фарфора, мастер класс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2456520" cy="216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428596" y="3571876"/>
            <a:ext cx="200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2.Делаем лепешку, тонко раскатываем.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29" descr="DSCN0218 Розы из холодного фарфора, мастер класс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3" y="1071547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3357554" y="428604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Сворачиваем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лепешку конусом</a:t>
            </a:r>
          </a:p>
        </p:txBody>
      </p:sp>
      <p:pic>
        <p:nvPicPr>
          <p:cNvPr id="32" name="Рисунок 31" descr="DSCN0219 Розы из холодного фарфора, мастер класс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071942"/>
            <a:ext cx="2415474" cy="18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428992" y="3500438"/>
            <a:ext cx="228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4.Опять делаем лепешку и крепим к нашей серединке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DSCN0226 Розы из холодного фарфора, мастер класс.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071547"/>
            <a:ext cx="228681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6572264" y="428604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Дальше делаем лепестки по кругу.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DSCN0233 Розы из холодного фарфора, мастер класс.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4286256"/>
            <a:ext cx="2481546" cy="189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6143636" y="3643314"/>
            <a:ext cx="271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 каждым кругом делайте лепестки побольше.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ильм 013_0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7273" t="9596"/>
          <a:stretch>
            <a:fillRect/>
          </a:stretch>
        </p:blipFill>
        <p:spPr>
          <a:xfrm>
            <a:off x="214282" y="1357298"/>
            <a:ext cx="4105790" cy="3365095"/>
          </a:xfrm>
        </p:spPr>
      </p:pic>
      <p:pic>
        <p:nvPicPr>
          <p:cNvPr id="5" name="Рисунок 4" descr="Фильм 013_0002.jpg"/>
          <p:cNvPicPr>
            <a:picLocks noChangeAspect="1"/>
          </p:cNvPicPr>
          <p:nvPr/>
        </p:nvPicPr>
        <p:blipFill>
          <a:blip r:embed="rId3"/>
          <a:srcRect l="23438" t="26563" r="13281"/>
          <a:stretch>
            <a:fillRect/>
          </a:stretch>
        </p:blipFill>
        <p:spPr>
          <a:xfrm>
            <a:off x="4786314" y="3000372"/>
            <a:ext cx="3857652" cy="335755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222</Words>
  <Application>Microsoft Office PowerPoint</Application>
  <PresentationFormat>Экран (4:3)</PresentationFormat>
  <Paragraphs>29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«Роза из «холодного» фарфора»</vt:lpstr>
      <vt:lpstr>Слайд 2</vt:lpstr>
      <vt:lpstr> </vt:lpstr>
      <vt:lpstr>Рецепт холодного фарфора</vt:lpstr>
      <vt:lpstr>Приготовление массы</vt:lpstr>
      <vt:lpstr>Слайд 6</vt:lpstr>
      <vt:lpstr>Слайд 7</vt:lpstr>
      <vt:lpstr>Слайд 8</vt:lpstr>
      <vt:lpstr>Слайд 9</vt:lpstr>
      <vt:lpstr>Полезные советы: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«Роза из «холодного» фарфора»</dc:title>
  <dc:creator>калашникофф</dc:creator>
  <cp:lastModifiedBy>калашникофф</cp:lastModifiedBy>
  <cp:revision>12</cp:revision>
  <dcterms:created xsi:type="dcterms:W3CDTF">2012-04-26T16:57:55Z</dcterms:created>
  <dcterms:modified xsi:type="dcterms:W3CDTF">2012-04-26T18:39:35Z</dcterms:modified>
</cp:coreProperties>
</file>